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3"/>
  </p:notesMasterIdLst>
  <p:sldIdLst>
    <p:sldId id="256" r:id="rId2"/>
    <p:sldId id="259" r:id="rId3"/>
    <p:sldId id="257" r:id="rId4"/>
    <p:sldId id="258" r:id="rId5"/>
    <p:sldId id="260" r:id="rId6"/>
    <p:sldId id="266" r:id="rId7"/>
    <p:sldId id="267" r:id="rId8"/>
    <p:sldId id="268" r:id="rId9"/>
    <p:sldId id="269" r:id="rId10"/>
    <p:sldId id="273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9040" autoAdjust="0"/>
  </p:normalViewPr>
  <p:slideViewPr>
    <p:cSldViewPr>
      <p:cViewPr varScale="1">
        <p:scale>
          <a:sx n="56" d="100"/>
          <a:sy n="56" d="100"/>
        </p:scale>
        <p:origin x="-20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B89A8-7D24-47B5-A5D3-73EF26706ECD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4EC79-50D7-405F-B240-ABB3B030020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8863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600" i="1" dirty="0" smtClean="0">
                <a:solidFill>
                  <a:srgbClr val="FFFF00"/>
                </a:solidFill>
                <a:latin typeface="Bookman Old Style" pitchFamily="18" charset="0"/>
              </a:rPr>
              <a:t>Моу-</a:t>
            </a:r>
            <a:r>
              <a:rPr lang="ru-RU" sz="1600" i="1" dirty="0" err="1" smtClean="0">
                <a:solidFill>
                  <a:srgbClr val="FFFF00"/>
                </a:solidFill>
                <a:latin typeface="Bookman Old Style" pitchFamily="18" charset="0"/>
              </a:rPr>
              <a:t>Лопушская</a:t>
            </a:r>
            <a:r>
              <a:rPr lang="ru-RU" sz="1600" i="1" dirty="0" smtClean="0">
                <a:solidFill>
                  <a:srgbClr val="FFFF00"/>
                </a:solidFill>
                <a:latin typeface="Bookman Old Style" pitchFamily="18" charset="0"/>
              </a:rPr>
              <a:t>  СОШ </a:t>
            </a:r>
            <a:br>
              <a:rPr lang="ru-RU" sz="1600" i="1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1600" i="1" dirty="0" smtClean="0">
                <a:solidFill>
                  <a:srgbClr val="FFFF00"/>
                </a:solidFill>
                <a:latin typeface="Bookman Old Style" pitchFamily="18" charset="0"/>
              </a:rPr>
              <a:t>имени писателя </a:t>
            </a:r>
            <a:br>
              <a:rPr lang="ru-RU" sz="1600" i="1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1600" i="1" dirty="0" smtClean="0">
                <a:solidFill>
                  <a:srgbClr val="FFFF00"/>
                </a:solidFill>
                <a:latin typeface="Bookman Old Style" pitchFamily="18" charset="0"/>
              </a:rPr>
              <a:t>Н.М. </a:t>
            </a:r>
            <a:r>
              <a:rPr lang="ru-RU" sz="1600" i="1" dirty="0" err="1" smtClean="0">
                <a:solidFill>
                  <a:srgbClr val="FFFF00"/>
                </a:solidFill>
                <a:latin typeface="Bookman Old Style" pitchFamily="18" charset="0"/>
              </a:rPr>
              <a:t>Грибачева</a:t>
            </a:r>
            <a:endParaRPr lang="ru-RU" sz="1600" i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/>
            <a:r>
              <a:rPr lang="ru-RU" sz="1200" b="1" i="1" dirty="0" smtClean="0">
                <a:solidFill>
                  <a:srgbClr val="FFFF00"/>
                </a:solidFill>
                <a:latin typeface="Bookman Old Style" pitchFamily="18" charset="0"/>
              </a:rPr>
              <a:t>Круговых </a:t>
            </a:r>
          </a:p>
          <a:p>
            <a:pPr algn="ctr"/>
            <a:r>
              <a:rPr lang="ru-RU" sz="1200" b="1" i="1" dirty="0" smtClean="0">
                <a:solidFill>
                  <a:srgbClr val="FFFF00"/>
                </a:solidFill>
                <a:latin typeface="Bookman Old Style" pitchFamily="18" charset="0"/>
              </a:rPr>
              <a:t>Любовь Владимировна,</a:t>
            </a:r>
          </a:p>
          <a:p>
            <a:pPr algn="ctr"/>
            <a:r>
              <a:rPr lang="ru-RU" sz="1200" b="1" i="1" dirty="0" smtClean="0">
                <a:solidFill>
                  <a:srgbClr val="FFFF00"/>
                </a:solidFill>
                <a:latin typeface="Bookman Old Style" pitchFamily="18" charset="0"/>
              </a:rPr>
              <a:t>учитель  начальных классов,</a:t>
            </a:r>
          </a:p>
          <a:p>
            <a:pPr algn="ctr"/>
            <a:r>
              <a:rPr lang="ru-RU" sz="1200" b="1" i="1" dirty="0" smtClean="0">
                <a:solidFill>
                  <a:srgbClr val="FFFF00"/>
                </a:solidFill>
                <a:latin typeface="Bookman Old Style" pitchFamily="18" charset="0"/>
              </a:rPr>
              <a:t> первая квалификационная категория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4EC79-50D7-405F-B240-ABB3B030020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7569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00B050"/>
                </a:solidFill>
                <a:latin typeface="Bookman Old Style" pitchFamily="18" charset="0"/>
              </a:rPr>
              <a:t>Тема урока:</a:t>
            </a:r>
          </a:p>
          <a:p>
            <a:r>
              <a:rPr lang="ru-RU" sz="1100" b="1" i="1" dirty="0" smtClean="0">
                <a:solidFill>
                  <a:srgbClr val="FFFF00"/>
                </a:solidFill>
                <a:latin typeface="Bookman Old Style" pitchFamily="18" charset="0"/>
              </a:rPr>
              <a:t>Евгений  Львович  Шварц.</a:t>
            </a:r>
          </a:p>
          <a:p>
            <a:r>
              <a:rPr lang="ru-RU" sz="1200" b="1" i="1" dirty="0" smtClean="0">
                <a:solidFill>
                  <a:srgbClr val="FFFF00"/>
                </a:solidFill>
                <a:latin typeface="Bookman Old Style" pitchFamily="18" charset="0"/>
              </a:rPr>
              <a:t>«Сказка о потерянном времени»</a:t>
            </a:r>
            <a:endParaRPr lang="ru-RU" sz="1050" b="1" i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4EC79-50D7-405F-B240-ABB3B030020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5630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  <a:latin typeface="Bookman Old Style" pitchFamily="18" charset="0"/>
              </a:rPr>
              <a:t>Объявления</a:t>
            </a:r>
            <a:br>
              <a:rPr lang="ru-RU" sz="1600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FFFF00"/>
                </a:solidFill>
                <a:latin typeface="Bookman Old Style" pitchFamily="18" charset="0"/>
              </a:rPr>
              <a:t> сказочных героев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200" b="1" i="1" dirty="0" smtClean="0">
                <a:solidFill>
                  <a:srgbClr val="002060"/>
                </a:solidFill>
                <a:latin typeface="Bookman Old Style" pitchFamily="18" charset="0"/>
              </a:rPr>
              <a:t>Продаю пиявок. Цена договорная.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200" b="1" i="1" dirty="0" smtClean="0">
                <a:solidFill>
                  <a:srgbClr val="002060"/>
                </a:solidFill>
                <a:latin typeface="Bookman Old Style" pitchFamily="18" charset="0"/>
              </a:rPr>
              <a:t>Ветеринарные услуги с выездом в любую часть света.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200" b="1" i="1" dirty="0" smtClean="0">
                <a:solidFill>
                  <a:srgbClr val="002060"/>
                </a:solidFill>
                <a:latin typeface="Bookman Old Style" pitchFamily="18" charset="0"/>
              </a:rPr>
              <a:t>Возьму оброк со всех, даже с чертей.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200" b="1" i="1" dirty="0" smtClean="0">
                <a:solidFill>
                  <a:srgbClr val="002060"/>
                </a:solidFill>
                <a:latin typeface="Bookman Old Style" pitchFamily="18" charset="0"/>
              </a:rPr>
              <a:t>Охранному агентству на постоянную работу  требуются 33 сотрудника крепкого телосложения.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4EC79-50D7-405F-B240-ABB3B030020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9262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rgbClr val="FFFF00"/>
                </a:solidFill>
                <a:latin typeface="Bookman Old Style" pitchFamily="18" charset="0"/>
              </a:rPr>
              <a:t>Загадки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Без ног и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  без крыльев оно,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Быстро летит,                                  Не догонишь его.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Мы ходим ночью, ходим днём,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Но никуда мы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    не уйдём.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Мы бьём исправно каждый час,                А вы, друзья,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   не бейте нас.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4EC79-50D7-405F-B240-ABB3B030020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0113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00B050"/>
                </a:solidFill>
                <a:latin typeface="Bookman Old Style" pitchFamily="18" charset="0"/>
              </a:rPr>
              <a:t>Делу  время – потехе час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4EC79-50D7-405F-B240-ABB3B030020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0574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00B050"/>
                </a:solidFill>
                <a:latin typeface="Bookman Old Style" pitchFamily="18" charset="0"/>
              </a:rPr>
              <a:t>Книги </a:t>
            </a:r>
            <a:r>
              <a:rPr lang="ru-RU" sz="1200" i="1" dirty="0" err="1" smtClean="0">
                <a:solidFill>
                  <a:srgbClr val="00B050"/>
                </a:solidFill>
                <a:latin typeface="Bookman Old Style" pitchFamily="18" charset="0"/>
              </a:rPr>
              <a:t>Е.Л.Шварца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4EC79-50D7-405F-B240-ABB3B030020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9771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FFFF00"/>
                </a:solidFill>
                <a:latin typeface="Bookman Old Style" pitchFamily="18" charset="0"/>
              </a:rPr>
              <a:t>Евгений  Львович  Шварц.</a:t>
            </a:r>
            <a:br>
              <a:rPr lang="ru-RU" sz="1200" i="1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1200" i="1" dirty="0" smtClean="0">
                <a:solidFill>
                  <a:srgbClr val="FFFF00"/>
                </a:solidFill>
                <a:latin typeface="Bookman Old Style" pitchFamily="18" charset="0"/>
              </a:rPr>
              <a:t>«Сказка о потерянном времени»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4EC79-50D7-405F-B240-ABB3B030020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8371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50" dirty="0" smtClean="0">
                <a:solidFill>
                  <a:srgbClr val="FFFF00"/>
                </a:solidFill>
                <a:latin typeface="Bookman Old Style" pitchFamily="18" charset="0"/>
              </a:rPr>
              <a:t>Словарная работа</a:t>
            </a:r>
          </a:p>
          <a:p>
            <a:pPr>
              <a:buNone/>
            </a:pPr>
            <a:r>
              <a:rPr lang="ru-RU" sz="1200" b="1" i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Окладистая борода</a:t>
            </a:r>
          </a:p>
          <a:p>
            <a:pPr>
              <a:buNone/>
            </a:pPr>
            <a:r>
              <a:rPr lang="ru-RU" sz="1200" b="1" i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Керосиновая лампа</a:t>
            </a:r>
          </a:p>
          <a:p>
            <a:pPr>
              <a:buNone/>
            </a:pPr>
            <a:r>
              <a:rPr lang="ru-RU" sz="1200" b="1" i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Ходики</a:t>
            </a:r>
          </a:p>
          <a:p>
            <a:pPr>
              <a:buNone/>
            </a:pPr>
            <a:r>
              <a:rPr lang="ru-RU" sz="1200" b="1" i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Пола</a:t>
            </a:r>
            <a:r>
              <a:rPr lang="he-IL" sz="1200" b="1" i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׳</a:t>
            </a:r>
            <a:r>
              <a:rPr lang="ru-RU" sz="1200" b="1" i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, по</a:t>
            </a:r>
            <a:r>
              <a:rPr lang="he-IL" sz="1200" b="1" i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׳</a:t>
            </a:r>
            <a:r>
              <a:rPr lang="ru-RU" sz="1200" b="1" i="1" kern="120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лы</a:t>
            </a:r>
            <a:endParaRPr lang="ru-RU" sz="1200" b="1" i="1" kern="12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4EC79-50D7-405F-B240-ABB3B030020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694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DFF-241F-4774-8AAC-F132FEB826E7}" type="datetime1">
              <a:rPr lang="ru-RU" smtClean="0"/>
              <a:t>20.01.2015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B7A26-CEE1-41FA-9BDE-E3E663875E51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8B5-11A3-41EE-A36A-3CC10014DC87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C9C6-B650-491E-978F-96F39DD32CA5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79A41-2C3D-44E1-950F-367986A63881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55CC-33C1-4F82-BD61-0FA5985D2F05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2593-42F2-4FAA-8CFC-1AC8C29E7684}" type="datetime1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8BB7-4B2D-4FBF-B18F-A15B4A2E6218}" type="datetime1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5367-91AA-4700-91F6-F32B0EA388C2}" type="datetime1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FBA2D-CD71-45E1-BDF3-D0387B4ECBF8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9036-C247-47D1-BC21-CE8C2D55382D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8A4540-F3B2-4402-9E0A-373CF5CF86A3}" type="datetime1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med">
    <p:diamond/>
  </p:transition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642918"/>
            <a:ext cx="7105664" cy="1500198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err="1" smtClean="0">
                <a:solidFill>
                  <a:srgbClr val="FFFF00"/>
                </a:solidFill>
                <a:latin typeface="Bookman Old Style" pitchFamily="18" charset="0"/>
              </a:rPr>
              <a:t>Моу-Лопушская</a:t>
            </a:r>
            <a:r>
              <a:rPr lang="ru-RU" sz="3200" i="1" dirty="0" smtClean="0">
                <a:solidFill>
                  <a:srgbClr val="FFFF00"/>
                </a:solidFill>
                <a:latin typeface="Bookman Old Style" pitchFamily="18" charset="0"/>
              </a:rPr>
              <a:t>  СОШ </a:t>
            </a:r>
            <a:br>
              <a:rPr lang="ru-RU" sz="3200" i="1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3200" i="1" dirty="0" smtClean="0">
                <a:solidFill>
                  <a:srgbClr val="FFFF00"/>
                </a:solidFill>
                <a:latin typeface="Bookman Old Style" pitchFamily="18" charset="0"/>
              </a:rPr>
              <a:t>имени писателя </a:t>
            </a:r>
            <a:br>
              <a:rPr lang="ru-RU" sz="3200" i="1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3200" i="1" dirty="0" smtClean="0">
                <a:solidFill>
                  <a:srgbClr val="FFFF00"/>
                </a:solidFill>
                <a:latin typeface="Bookman Old Style" pitchFamily="18" charset="0"/>
              </a:rPr>
              <a:t>Н.М. </a:t>
            </a:r>
            <a:r>
              <a:rPr lang="ru-RU" sz="3200" i="1" dirty="0" err="1" smtClean="0">
                <a:solidFill>
                  <a:srgbClr val="FFFF00"/>
                </a:solidFill>
                <a:latin typeface="Bookman Old Style" pitchFamily="18" charset="0"/>
              </a:rPr>
              <a:t>Грибачева</a:t>
            </a:r>
            <a:endParaRPr lang="ru-RU" sz="3200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3539864"/>
            <a:ext cx="7254806" cy="238946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Bookman Old Style" pitchFamily="18" charset="0"/>
              </a:rPr>
              <a:t>Круговых 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Bookman Old Style" pitchFamily="18" charset="0"/>
              </a:rPr>
              <a:t>Любовь Владимировна,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Bookman Old Style" pitchFamily="18" charset="0"/>
              </a:rPr>
              <a:t>учитель  начальных классов,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Bookman Old Style" pitchFamily="18" charset="0"/>
              </a:rPr>
              <a:t> первая квалификационная категория</a:t>
            </a:r>
            <a:endParaRPr lang="ru-RU" sz="2400" b="1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FFFF00"/>
                </a:solidFill>
                <a:latin typeface="Bookman Old Style" pitchFamily="18" charset="0"/>
              </a:rPr>
              <a:t>Евгений  Львович  Шварц.</a:t>
            </a:r>
            <a:br>
              <a:rPr lang="ru-RU" sz="4000" i="1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4000" i="1" dirty="0" smtClean="0">
                <a:solidFill>
                  <a:srgbClr val="FFFF00"/>
                </a:solidFill>
                <a:latin typeface="Bookman Old Style" pitchFamily="18" charset="0"/>
              </a:rPr>
              <a:t>«Сказка о потерянном времени»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071677"/>
            <a:ext cx="4143404" cy="442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Bookman Old Style" pitchFamily="18" charset="0"/>
              </a:rPr>
              <a:t>Словарная работа</a:t>
            </a:r>
            <a:endParaRPr lang="ru-RU" sz="44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+mj-lt"/>
              </a:rPr>
              <a:t>Окладистая борода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+mj-lt"/>
              </a:rPr>
              <a:t>Керосиновая лампа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+mj-lt"/>
              </a:rPr>
              <a:t>Ходики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+mj-lt"/>
              </a:rPr>
              <a:t>Пола</a:t>
            </a:r>
            <a:r>
              <a:rPr lang="he-IL" sz="5400" b="1" i="1" dirty="0" smtClean="0">
                <a:solidFill>
                  <a:srgbClr val="002060"/>
                </a:solidFill>
                <a:latin typeface="+mj-lt"/>
              </a:rPr>
              <a:t>׳</a:t>
            </a:r>
            <a:r>
              <a:rPr lang="ru-RU" sz="5400" b="1" i="1" dirty="0" smtClean="0">
                <a:solidFill>
                  <a:srgbClr val="002060"/>
                </a:solidFill>
                <a:latin typeface="+mj-lt"/>
              </a:rPr>
              <a:t>, по</a:t>
            </a:r>
            <a:r>
              <a:rPr lang="he-IL" sz="5400" b="1" i="1" dirty="0" smtClean="0">
                <a:solidFill>
                  <a:srgbClr val="002060"/>
                </a:solidFill>
                <a:latin typeface="+mj-lt"/>
              </a:rPr>
              <a:t>׳</a:t>
            </a:r>
            <a:r>
              <a:rPr lang="ru-RU" sz="5400" b="1" i="1" dirty="0" err="1" smtClean="0">
                <a:solidFill>
                  <a:srgbClr val="002060"/>
                </a:solidFill>
                <a:latin typeface="+mj-lt"/>
              </a:rPr>
              <a:t>лы</a:t>
            </a:r>
            <a:endParaRPr lang="ru-RU" sz="5400" b="1" i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71480"/>
            <a:ext cx="8229600" cy="10715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>Тема урока:</a:t>
            </a:r>
            <a:endParaRPr lang="ru-RU" sz="4400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85926"/>
            <a:ext cx="7786742" cy="3298372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latin typeface="Bookman Old Style" pitchFamily="18" charset="0"/>
              </a:rPr>
              <a:t>Евгений  Львович  Шварц.</a:t>
            </a:r>
          </a:p>
          <a:p>
            <a:r>
              <a:rPr lang="ru-RU" sz="4400" b="1" i="1" dirty="0" smtClean="0">
                <a:solidFill>
                  <a:srgbClr val="FFFF00"/>
                </a:solidFill>
                <a:latin typeface="Bookman Old Style" pitchFamily="18" charset="0"/>
              </a:rPr>
              <a:t>«Сказка о потерянном времени»</a:t>
            </a:r>
            <a:endParaRPr lang="ru-RU" sz="3600" b="1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Bookman Old Style" pitchFamily="18" charset="0"/>
              </a:rPr>
              <a:t>Объявления</a:t>
            </a:r>
            <a:br>
              <a:rPr lang="ru-RU" sz="3200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Bookman Old Style" pitchFamily="18" charset="0"/>
              </a:rPr>
              <a:t> сказочных героев</a:t>
            </a:r>
            <a:endParaRPr lang="ru-RU" sz="32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543824" cy="484632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Продаю пиявок. Цена договорная.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Ветеринарные услуги с выездом в любую часть света.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Возьму оброк со всех, даже с чертей.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Охранному агентству на постоянную работу  требуются 33 сотрудника крепкого телосложения.  </a:t>
            </a:r>
            <a:endParaRPr lang="ru-RU" sz="24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Bookman Old Style" pitchFamily="18" charset="0"/>
              </a:rPr>
              <a:t>Загадки</a:t>
            </a:r>
            <a:endParaRPr lang="ru-RU" sz="4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600200"/>
            <a:ext cx="362048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Без ног и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  без крыльев оно,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Быстро летит,                                  Не догонишь его. 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143404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Мы ходим ночью, ходим днём,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Но никуда мы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    не уйдём.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Мы бьём исправно каждый час,                А вы, друзья,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   не бейте нас. 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371477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8000" i="1" dirty="0" smtClean="0">
                <a:solidFill>
                  <a:srgbClr val="00B050"/>
                </a:solidFill>
                <a:latin typeface="Bookman Old Style" pitchFamily="18" charset="0"/>
              </a:rPr>
              <a:t>Делу  время – потехе час</a:t>
            </a:r>
            <a:endParaRPr lang="ru-RU" sz="8000" i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4400" i="1" dirty="0" smtClean="0">
                <a:solidFill>
                  <a:srgbClr val="00B050"/>
                </a:solidFill>
                <a:latin typeface="Bookman Old Style" pitchFamily="18" charset="0"/>
              </a:rPr>
              <a:t>Книги Е.Л.Шварца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5838" y="1600200"/>
            <a:ext cx="32813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973092" y="1600200"/>
            <a:ext cx="338881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78269" y="500043"/>
            <a:ext cx="3196461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82418" y="2000240"/>
            <a:ext cx="2970163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350046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00042"/>
            <a:ext cx="3857652" cy="4572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00306"/>
            <a:ext cx="328614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7755" y="500043"/>
            <a:ext cx="317948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CC00FF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</TotalTime>
  <Words>238</Words>
  <Application>Microsoft Office PowerPoint</Application>
  <PresentationFormat>Екран (4:3)</PresentationFormat>
  <Paragraphs>79</Paragraphs>
  <Slides>11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Апекс</vt:lpstr>
      <vt:lpstr>Моу-Лопушская  СОШ  имени писателя  Н.М. Грибачева</vt:lpstr>
      <vt:lpstr>Тема урока:</vt:lpstr>
      <vt:lpstr>Объявления  сказочных героев</vt:lpstr>
      <vt:lpstr>Загадки</vt:lpstr>
      <vt:lpstr>Делу  время – потехе час</vt:lpstr>
      <vt:lpstr>Книги Е.Л.Шварца</vt:lpstr>
      <vt:lpstr>Презентація PowerPoint</vt:lpstr>
      <vt:lpstr>Презентація PowerPoint</vt:lpstr>
      <vt:lpstr>Презентація PowerPoint</vt:lpstr>
      <vt:lpstr>Евгений  Львович  Шварц. «Сказка о потерянном времени» </vt:lpstr>
      <vt:lpstr>Словарная работа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Моу-Лопушская  СОШ имени писателя  Н.М. Грибачева</dc:title>
  <cp:lastModifiedBy>LEGION</cp:lastModifiedBy>
  <cp:revision>21</cp:revision>
  <dcterms:modified xsi:type="dcterms:W3CDTF">2015-01-20T11:48:38Z</dcterms:modified>
</cp:coreProperties>
</file>